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3"/>
    <p:sldId id="258" r:id="rId4"/>
    <p:sldId id="257" r:id="rId5"/>
    <p:sldId id="259" r:id="rId6"/>
    <p:sldId id="262" r:id="rId7"/>
    <p:sldId id="264" r:id="rId8"/>
    <p:sldId id="265" r:id="rId9"/>
    <p:sldId id="263" r:id="rId10"/>
    <p:sldId id="261" r:id="rId12"/>
    <p:sldId id="260" r:id="rId13"/>
    <p:sldId id="266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66AD7-A446-4409-B8BE-CA55B0DFC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AF62F-080D-44CC-B746-D5BBE2CC32B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AF62F-080D-44CC-B746-D5BBE2CC32B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4E947-125F-4355-91ED-B0157E4464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1C634E-58DD-47D7-81A8-9297E82F1B4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http://www.hangzhou.gov.cn/art/2023/4/13/art_1229063385_1830954.html" TargetMode="External"/><Relationship Id="rId1" Type="http://schemas.openxmlformats.org/officeDocument/2006/relationships/hyperlink" Target="http://www.hangzhou.gov.cn/art/2023/4/13/art_1229063386_1830955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户籍相关咨询解答</a:t>
            </a:r>
            <a:r>
              <a:rPr lang="zh-CN" altLang="en-US" sz="1800" dirty="0" smtClean="0"/>
              <a:t>（迁出篇）</a:t>
            </a:r>
            <a:endParaRPr lang="zh-CN" altLang="en-US" sz="1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（内部文件 请勿外传）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落户方式有哪些？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【</a:t>
            </a:r>
            <a:r>
              <a:rPr lang="zh-CN" altLang="en-US" dirty="0"/>
              <a:t>集体户</a:t>
            </a:r>
            <a:r>
              <a:rPr lang="en-US" altLang="zh-CN" dirty="0"/>
              <a:t>】</a:t>
            </a:r>
            <a:r>
              <a:rPr lang="zh-CN" altLang="en-US" dirty="0"/>
              <a:t>大学生集体户、人才市场集体户、单位</a:t>
            </a:r>
            <a:r>
              <a:rPr lang="zh-CN" altLang="en-US" dirty="0" smtClean="0"/>
              <a:t>集体户</a:t>
            </a:r>
            <a:endParaRPr lang="en-US" altLang="zh-CN" dirty="0" smtClean="0"/>
          </a:p>
          <a:p>
            <a:r>
              <a:rPr lang="en-US" altLang="zh-CN" dirty="0" smtClean="0"/>
              <a:t>【</a:t>
            </a:r>
            <a:r>
              <a:rPr lang="zh-CN" altLang="en-US" dirty="0"/>
              <a:t>个人户</a:t>
            </a:r>
            <a:r>
              <a:rPr lang="en-US" altLang="zh-CN" dirty="0"/>
              <a:t>/</a:t>
            </a:r>
            <a:r>
              <a:rPr lang="zh-CN" altLang="en-US" dirty="0"/>
              <a:t>家庭户</a:t>
            </a:r>
            <a:r>
              <a:rPr lang="en-US" altLang="zh-CN" dirty="0"/>
              <a:t>】</a:t>
            </a:r>
            <a:r>
              <a:rPr lang="zh-CN" altLang="en-US" dirty="0"/>
              <a:t>单独立户条件，户籍关系挂靠在自己</a:t>
            </a:r>
            <a:r>
              <a:rPr lang="en-US" altLang="zh-CN" dirty="0"/>
              <a:t>/</a:t>
            </a:r>
            <a:r>
              <a:rPr lang="zh-CN" altLang="en-US" dirty="0"/>
              <a:t>配偶</a:t>
            </a:r>
            <a:r>
              <a:rPr lang="en-US" altLang="zh-CN" dirty="0"/>
              <a:t>/</a:t>
            </a:r>
            <a:r>
              <a:rPr lang="zh-CN" altLang="en-US" dirty="0"/>
              <a:t>直系亲属房产上的居民户口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落户相关政策解读</a:t>
            </a:r>
            <a:br>
              <a:rPr lang="en-US" altLang="zh-CN" dirty="0" smtClean="0"/>
            </a:br>
            <a:r>
              <a:rPr lang="zh-CN" altLang="en-US" sz="1800" dirty="0"/>
              <a:t>国务院关于进一步</a:t>
            </a:r>
            <a:r>
              <a:rPr lang="zh-CN" altLang="en-US" sz="1800" dirty="0" smtClean="0"/>
              <a:t>推户籍制度改革的意见  国</a:t>
            </a:r>
            <a:r>
              <a:rPr lang="zh-CN" altLang="en-US" sz="1800" dirty="0"/>
              <a:t>发</a:t>
            </a:r>
            <a:r>
              <a:rPr lang="en-US" altLang="zh-CN" sz="1800" dirty="0"/>
              <a:t>〔2014〕25</a:t>
            </a:r>
            <a:r>
              <a:rPr lang="zh-CN" altLang="en-US" sz="1800" dirty="0" smtClean="0"/>
              <a:t>号</a:t>
            </a:r>
            <a:br>
              <a:rPr lang="en-US" altLang="zh-CN" sz="1800" dirty="0" smtClean="0"/>
            </a:br>
            <a:r>
              <a:rPr lang="zh-CN" altLang="en-US" sz="1800" dirty="0"/>
              <a:t>本意见自</a:t>
            </a:r>
            <a:r>
              <a:rPr lang="en-US" altLang="zh-CN" sz="1800" dirty="0"/>
              <a:t>2023</a:t>
            </a:r>
            <a:r>
              <a:rPr lang="zh-CN" altLang="en-US" sz="1800" dirty="0"/>
              <a:t>年</a:t>
            </a:r>
            <a:r>
              <a:rPr lang="en-US" altLang="zh-CN" sz="1800" dirty="0"/>
              <a:t>5</a:t>
            </a:r>
            <a:r>
              <a:rPr lang="zh-CN" altLang="en-US" sz="1800" dirty="0"/>
              <a:t>月</a:t>
            </a:r>
            <a:r>
              <a:rPr lang="en-US" altLang="zh-CN" sz="1800" dirty="0"/>
              <a:t>8</a:t>
            </a:r>
            <a:r>
              <a:rPr lang="zh-CN" altLang="en-US" sz="1800" dirty="0"/>
              <a:t>日起</a:t>
            </a:r>
            <a:r>
              <a:rPr lang="zh-CN" altLang="en-US" sz="1800" dirty="0" smtClean="0"/>
              <a:t>施行</a:t>
            </a:r>
            <a:endParaRPr lang="zh-CN" altLang="en-US" sz="105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dirty="0" smtClean="0">
              <a:hlinkClick r:id="rId1"/>
            </a:endParaRPr>
          </a:p>
          <a:p>
            <a:r>
              <a:rPr lang="zh-CN" altLang="en-US" dirty="0" smtClean="0">
                <a:hlinkClick r:id="rId2"/>
              </a:rPr>
              <a:t>原文：</a:t>
            </a:r>
            <a:r>
              <a:rPr lang="en-US" altLang="zh-CN" dirty="0" smtClean="0">
                <a:hlinkClick r:id="rId2"/>
              </a:rPr>
              <a:t>《</a:t>
            </a:r>
            <a:r>
              <a:rPr lang="zh-CN" altLang="en-US" dirty="0">
                <a:hlinkClick r:id="rId2"/>
              </a:rPr>
              <a:t>关于进一步深化户籍制度改革的实施意见</a:t>
            </a:r>
            <a:r>
              <a:rPr lang="en-US" altLang="zh-CN" dirty="0">
                <a:hlinkClick r:id="rId2"/>
              </a:rPr>
              <a:t>》</a:t>
            </a:r>
            <a:r>
              <a:rPr lang="zh-CN" altLang="en-US" dirty="0">
                <a:hlinkClick r:id="rId2"/>
              </a:rPr>
              <a:t>政策解读 </a:t>
            </a:r>
            <a:r>
              <a:rPr lang="en-US" altLang="zh-CN" dirty="0">
                <a:hlinkClick r:id="rId2"/>
              </a:rPr>
              <a:t>(hangzhou.gov.cn</a:t>
            </a:r>
            <a:r>
              <a:rPr lang="en-US" altLang="zh-CN" dirty="0" smtClean="0">
                <a:hlinkClick r:id="rId2"/>
              </a:rPr>
              <a:t>)</a:t>
            </a:r>
            <a:endParaRPr lang="en-US" altLang="zh-CN" dirty="0" smtClean="0"/>
          </a:p>
          <a:p>
            <a:r>
              <a:rPr lang="zh-CN" altLang="en-US" dirty="0"/>
              <a:t>本意见解读机关：杭州市公安局、杭州市发展和改革委员会、杭州市人力社保局。</a:t>
            </a:r>
            <a:endParaRPr lang="zh-CN" altLang="en-US" dirty="0"/>
          </a:p>
          <a:p>
            <a:r>
              <a:rPr lang="zh-CN" altLang="en-US" dirty="0"/>
              <a:t>解读人：杭州市公安局 </a:t>
            </a:r>
            <a:r>
              <a:rPr lang="zh-CN" altLang="en-US" dirty="0" smtClean="0"/>
              <a:t>；杭州市</a:t>
            </a:r>
            <a:r>
              <a:rPr lang="zh-CN" altLang="en-US" dirty="0"/>
              <a:t>发展和改革委员会（积分政策） ；</a:t>
            </a:r>
            <a:r>
              <a:rPr lang="zh-CN" altLang="en-US" dirty="0" smtClean="0"/>
              <a:t>杭州市</a:t>
            </a:r>
            <a:r>
              <a:rPr lang="zh-CN" altLang="en-US" dirty="0"/>
              <a:t>人力社保局（技能人才政策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政策</a:t>
            </a:r>
            <a:r>
              <a:rPr lang="zh-CN" altLang="en-US" dirty="0"/>
              <a:t>咨询电话： </a:t>
            </a:r>
            <a:r>
              <a:rPr lang="en-US" altLang="zh-CN" dirty="0"/>
              <a:t>0571-87280478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>
              <a:hlinkClick r:id="rId1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什么是“户口”“户籍”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关于户籍的常见</a:t>
            </a:r>
            <a:r>
              <a:rPr lang="zh-CN" altLang="en-US" dirty="0" smtClean="0"/>
              <a:t>概念</a:t>
            </a:r>
            <a:endParaRPr lang="en-US" altLang="zh-CN" dirty="0" smtClean="0"/>
          </a:p>
          <a:p>
            <a:r>
              <a:rPr lang="zh-CN" altLang="en-US" dirty="0"/>
              <a:t>户口迁移常见问题</a:t>
            </a:r>
            <a:endParaRPr lang="zh-CN" altLang="en-US" dirty="0"/>
          </a:p>
          <a:p>
            <a:r>
              <a:rPr lang="zh-CN" altLang="en-US" dirty="0"/>
              <a:t>户口迁出</a:t>
            </a:r>
            <a:r>
              <a:rPr lang="zh-CN" altLang="en-US" dirty="0" smtClean="0"/>
              <a:t>流程</a:t>
            </a:r>
            <a:endParaRPr lang="en-US" altLang="zh-CN" dirty="0" smtClean="0"/>
          </a:p>
          <a:p>
            <a:r>
              <a:rPr lang="zh-CN" altLang="en-US" dirty="0"/>
              <a:t>户口</a:t>
            </a:r>
            <a:r>
              <a:rPr lang="zh-CN" altLang="zh-CN" dirty="0"/>
              <a:t>迁出所需</a:t>
            </a:r>
            <a:r>
              <a:rPr lang="zh-CN" altLang="en-US" dirty="0" smtClean="0"/>
              <a:t>材料</a:t>
            </a:r>
            <a:endParaRPr lang="en-US" altLang="zh-CN" dirty="0" smtClean="0"/>
          </a:p>
          <a:p>
            <a:r>
              <a:rPr lang="zh-CN" altLang="en-US" dirty="0"/>
              <a:t>户口准迁证、迁移证的</a:t>
            </a:r>
            <a:r>
              <a:rPr lang="zh-CN" altLang="en-US" dirty="0" smtClean="0"/>
              <a:t>有效期</a:t>
            </a:r>
            <a:endParaRPr lang="en-US" altLang="zh-CN" dirty="0" smtClean="0"/>
          </a:p>
          <a:p>
            <a:r>
              <a:rPr lang="zh-CN" altLang="en-US" dirty="0"/>
              <a:t>落户方式</a:t>
            </a:r>
            <a:r>
              <a:rPr lang="zh-CN" altLang="en-US" dirty="0" smtClean="0"/>
              <a:t>有哪些？</a:t>
            </a:r>
            <a:endParaRPr lang="en-US" altLang="zh-CN" dirty="0" smtClean="0"/>
          </a:p>
          <a:p>
            <a:r>
              <a:rPr lang="zh-CN" altLang="en-US" dirty="0" smtClean="0"/>
              <a:t>政策解读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国务院</a:t>
            </a:r>
            <a:r>
              <a:rPr lang="zh-CN" altLang="en-US" dirty="0"/>
              <a:t>关于进一步推户籍制度改革的</a:t>
            </a:r>
            <a:r>
              <a:rPr lang="zh-CN" altLang="en-US" dirty="0" smtClean="0"/>
              <a:t>意见</a:t>
            </a:r>
            <a:r>
              <a:rPr lang="en-US" altLang="zh-CN" dirty="0" smtClean="0"/>
              <a:t>》</a:t>
            </a:r>
            <a:br>
              <a:rPr lang="en-US" altLang="zh-CN" dirty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什么是“户口”“户籍”？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户口，是指国家主管户政的行政机关所制作的，用以记载和留存住户人口的基本信息的法律文书。也是我们每个公民的身份证明。</a:t>
            </a:r>
            <a:endParaRPr lang="zh-CN" altLang="en-US" dirty="0"/>
          </a:p>
          <a:p>
            <a:r>
              <a:rPr lang="zh-CN" altLang="en-US" dirty="0" smtClean="0"/>
              <a:t>户籍，是</a:t>
            </a:r>
            <a:r>
              <a:rPr lang="zh-CN" altLang="en-US" dirty="0"/>
              <a:t>对自然人按户进行登记并予以出证的公共证明簿，记载的事项有自然人的姓名、出生日期、亲属、婚姻状况等。它是确定自然人作为民事主体法律地位的基本法律</a:t>
            </a:r>
            <a:r>
              <a:rPr lang="zh-CN" altLang="en-US" dirty="0" smtClean="0"/>
              <a:t>文件（来源：百度百科）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相关法律规定：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中华人民共和国</a:t>
            </a:r>
            <a:r>
              <a:rPr lang="zh-CN" altLang="en-US" dirty="0"/>
              <a:t>户口登记</a:t>
            </a:r>
            <a:r>
              <a:rPr lang="zh-CN" altLang="en-US" dirty="0" smtClean="0"/>
              <a:t>条例（</a:t>
            </a:r>
            <a:r>
              <a:rPr lang="en-US" altLang="zh-CN" dirty="0"/>
              <a:t>1958</a:t>
            </a:r>
            <a:r>
              <a:rPr lang="zh-CN" altLang="en-US" dirty="0"/>
              <a:t>年</a:t>
            </a:r>
            <a:r>
              <a:rPr lang="en-US" altLang="zh-CN" dirty="0"/>
              <a:t>1</a:t>
            </a:r>
            <a:r>
              <a:rPr lang="zh-CN" altLang="en-US" dirty="0"/>
              <a:t>月</a:t>
            </a:r>
            <a:r>
              <a:rPr lang="en-US" altLang="zh-CN" dirty="0"/>
              <a:t>9</a:t>
            </a:r>
            <a:r>
              <a:rPr lang="zh-CN" altLang="en-US" dirty="0"/>
              <a:t>日全国人民代表大会常务委员会通过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国务院关于进一步推进户籍制度改革的</a:t>
            </a:r>
            <a:r>
              <a:rPr lang="zh-CN" altLang="en-US" dirty="0" smtClean="0"/>
              <a:t>意见（</a:t>
            </a:r>
            <a:r>
              <a:rPr lang="zh-CN" altLang="en-US" dirty="0"/>
              <a:t>国发</a:t>
            </a:r>
            <a:r>
              <a:rPr lang="en-US" altLang="zh-CN" dirty="0"/>
              <a:t>〔2014〕25</a:t>
            </a:r>
            <a:r>
              <a:rPr lang="zh-CN" altLang="en-US" dirty="0"/>
              <a:t>号）</a:t>
            </a: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关于户籍的常见概念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【</a:t>
            </a:r>
            <a:r>
              <a:rPr lang="zh-CN" altLang="en-US" dirty="0"/>
              <a:t>户籍地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户籍</a:t>
            </a:r>
            <a:r>
              <a:rPr lang="zh-CN" altLang="en-US" dirty="0"/>
              <a:t>地是指经公安机关登记的，载明于居民户口本和身份证的户口所在地。根据我国户口登记条例和现行的户籍管理制度，新生儿出生后一个月以内，即应由户主、亲属、抚养人等向婴儿常住地户口登记机关申报出生登记。户籍地可以因自然人户口迁移进行相应变更</a:t>
            </a:r>
            <a:r>
              <a:rPr lang="zh-CN" altLang="en-US" dirty="0" smtClean="0"/>
              <a:t>。</a:t>
            </a:r>
            <a:endParaRPr lang="zh-CN" altLang="en-US" dirty="0"/>
          </a:p>
          <a:p>
            <a:r>
              <a:rPr lang="en-US" altLang="zh-CN" dirty="0" smtClean="0"/>
              <a:t>【</a:t>
            </a:r>
            <a:r>
              <a:rPr lang="zh-CN" altLang="en-US" dirty="0"/>
              <a:t>户口迁移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户口</a:t>
            </a:r>
            <a:r>
              <a:rPr lang="zh-CN" altLang="en-US" dirty="0"/>
              <a:t>由外省市迁入、户口迁出、户口区域内迁移等</a:t>
            </a:r>
            <a:r>
              <a:rPr lang="zh-CN" altLang="en-US" dirty="0" smtClean="0"/>
              <a:t>。</a:t>
            </a:r>
            <a:endParaRPr lang="zh-CN" altLang="en-US" dirty="0"/>
          </a:p>
          <a:p>
            <a:r>
              <a:rPr lang="en-US" altLang="zh-CN" dirty="0" smtClean="0"/>
              <a:t>【</a:t>
            </a:r>
            <a:r>
              <a:rPr lang="zh-CN" altLang="en-US" dirty="0"/>
              <a:t>户口迁移证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户口</a:t>
            </a:r>
            <a:r>
              <a:rPr lang="zh-CN" altLang="en-US" dirty="0"/>
              <a:t>迁移证是公民的户口所在地变动时，由原户口所在地迁往新落户地址的凭证。由户口迁出地的公安机关（高校由校公安派出所）开具。持证人到达迁入地后，须在有效期内将户口迁移证交给户口登记机关申报入户。</a:t>
            </a:r>
            <a:r>
              <a:rPr lang="en-US" altLang="zh-CN" dirty="0"/>
              <a:t>1994</a:t>
            </a:r>
            <a:r>
              <a:rPr lang="zh-CN" altLang="en-US" dirty="0"/>
              <a:t>年公安部发布了</a:t>
            </a:r>
            <a:r>
              <a:rPr lang="en-US" altLang="zh-CN" dirty="0"/>
              <a:t>《</a:t>
            </a:r>
            <a:r>
              <a:rPr lang="zh-CN" altLang="en-US" dirty="0"/>
              <a:t>关于启用新的户口迁移证、户口准迁证的通知</a:t>
            </a:r>
            <a:r>
              <a:rPr lang="en-US" altLang="zh-CN" dirty="0"/>
              <a:t>》</a:t>
            </a:r>
            <a:r>
              <a:rPr lang="zh-CN" altLang="en-US" dirty="0"/>
              <a:t>是我国现行的发放和管理户口迁移证的主要依据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【</a:t>
            </a:r>
            <a:r>
              <a:rPr lang="zh-CN" altLang="en-US" dirty="0"/>
              <a:t>随迁子女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随迁</a:t>
            </a:r>
            <a:r>
              <a:rPr lang="zh-CN" altLang="en-US" dirty="0"/>
              <a:t>子女是指跟随父亲或母亲在一地生活、就学的非居住地户籍务工人员及其他非户籍就业人员子女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户口迁移常见问题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问：我的户口迁入学校集体户后，可以不迁出吗？</a:t>
            </a:r>
            <a:endParaRPr lang="en-US" altLang="zh-CN" dirty="0"/>
          </a:p>
          <a:p>
            <a:r>
              <a:rPr lang="zh-CN" altLang="en-US" dirty="0" smtClean="0"/>
              <a:t>答：</a:t>
            </a:r>
            <a:r>
              <a:rPr lang="zh-CN" altLang="en-US" dirty="0"/>
              <a:t>原则上学校不保留户籍</a:t>
            </a:r>
            <a:r>
              <a:rPr lang="zh-CN" altLang="en-US" dirty="0" smtClean="0"/>
              <a:t>。毕业生</a:t>
            </a:r>
            <a:r>
              <a:rPr lang="zh-CN" altLang="en-US" dirty="0"/>
              <a:t>离校时应及时到所在院系领取本人的户籍迁移证，以便落户</a:t>
            </a:r>
            <a:r>
              <a:rPr lang="zh-CN" altLang="en-US" dirty="0" smtClean="0"/>
              <a:t>。没有</a:t>
            </a:r>
            <a:r>
              <a:rPr lang="zh-CN" altLang="en-US" dirty="0"/>
              <a:t>落实就业单位的，一般将户口迁往原籍，也就是从何地迁入再迁回何地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问：我今年大二了，我想把户口迁回老家，可以申请吗？</a:t>
            </a:r>
            <a:endParaRPr lang="en-US" altLang="zh-CN" dirty="0" smtClean="0"/>
          </a:p>
          <a:p>
            <a:r>
              <a:rPr lang="zh-CN" altLang="en-US" dirty="0" smtClean="0"/>
              <a:t>答：</a:t>
            </a:r>
            <a:r>
              <a:rPr lang="zh-CN" altLang="zh-CN" dirty="0" smtClean="0"/>
              <a:t>学生</a:t>
            </a:r>
            <a:r>
              <a:rPr lang="zh-CN" altLang="zh-CN" dirty="0"/>
              <a:t>户口迁入学校集体户后，除退学、开除学籍、留学外，其他情况一律不得中途迁出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问：学校什么时候办理迁出的工作？</a:t>
            </a:r>
            <a:endParaRPr lang="en-US" altLang="zh-CN" dirty="0" smtClean="0"/>
          </a:p>
          <a:p>
            <a:r>
              <a:rPr lang="zh-CN" altLang="en-US" dirty="0" smtClean="0"/>
              <a:t>答：每年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月毕业证发放后</a:t>
            </a:r>
            <a:r>
              <a:rPr lang="en-US" altLang="zh-CN" dirty="0" smtClean="0"/>
              <a:t>30</a:t>
            </a:r>
            <a:r>
              <a:rPr lang="zh-CN" altLang="en-US" dirty="0" smtClean="0"/>
              <a:t>天内，学校会统一组织办理。同学们可以提前准备起来哦。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ym typeface="+mn-ea"/>
              </a:rPr>
              <a:t>户口迁移常见问题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问：我是中途退学的，赶不上学校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月的办理时间怎么办？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答：</a:t>
            </a:r>
            <a:r>
              <a:rPr lang="zh-CN" altLang="zh-CN" dirty="0" smtClean="0"/>
              <a:t>退学</a:t>
            </a:r>
            <a:r>
              <a:rPr lang="zh-CN" altLang="zh-CN" dirty="0"/>
              <a:t>学生持退学文件、身份证正反面</a:t>
            </a:r>
            <a:r>
              <a:rPr lang="zh-CN" altLang="zh-CN" dirty="0" smtClean="0"/>
              <a:t>复印件</a:t>
            </a:r>
            <a:r>
              <a:rPr lang="zh-CN" altLang="en-US" dirty="0" smtClean="0"/>
              <a:t>、</a:t>
            </a:r>
            <a:r>
              <a:rPr lang="zh-CN" altLang="zh-CN" dirty="0" smtClean="0"/>
              <a:t>离</a:t>
            </a:r>
            <a:r>
              <a:rPr lang="zh-CN" altLang="zh-CN" dirty="0"/>
              <a:t>校手续单至学校保卫处</a:t>
            </a:r>
            <a:r>
              <a:rPr lang="zh-CN" altLang="zh-CN" dirty="0" smtClean="0"/>
              <a:t>办理</a:t>
            </a:r>
            <a:r>
              <a:rPr lang="zh-CN" altLang="zh-CN" dirty="0"/>
              <a:t>户口迁移手续；如由他人代办，须持有退学学生委托他人代办的委托书、退学学生证件及委托人证件（身份证）。</a:t>
            </a:r>
            <a:br>
              <a:rPr lang="en-US" altLang="zh-CN" dirty="0"/>
            </a:br>
            <a:endParaRPr lang="en-US" altLang="zh-CN" dirty="0" smtClean="0"/>
          </a:p>
          <a:p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户口迁出流程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第一步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提交</a:t>
            </a:r>
            <a:r>
              <a:rPr lang="zh-CN" altLang="en-US" dirty="0"/>
              <a:t>学校集体户口</a:t>
            </a:r>
            <a:r>
              <a:rPr lang="zh-CN" altLang="zh-CN" dirty="0"/>
              <a:t>迁出</a:t>
            </a:r>
            <a:r>
              <a:rPr lang="zh-CN" altLang="en-US" dirty="0" smtClean="0"/>
              <a:t>材料，等待学校和公安机关办理迁出手续。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【</a:t>
            </a:r>
            <a:r>
              <a:rPr lang="zh-CN" altLang="en-US" dirty="0" smtClean="0"/>
              <a:t>第二步</a:t>
            </a:r>
            <a:r>
              <a:rPr lang="en-US" altLang="zh-CN" dirty="0" smtClean="0"/>
              <a:t>】</a:t>
            </a:r>
            <a:r>
              <a:rPr lang="zh-CN" altLang="en-US" dirty="0" smtClean="0"/>
              <a:t>迁出手续完成后，下发户口迁移证。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【</a:t>
            </a:r>
            <a:r>
              <a:rPr lang="zh-CN" altLang="en-US" dirty="0" smtClean="0"/>
              <a:t>第三步</a:t>
            </a:r>
            <a:r>
              <a:rPr lang="en-US" altLang="zh-CN" dirty="0" smtClean="0"/>
              <a:t>】1</a:t>
            </a:r>
            <a:r>
              <a:rPr lang="zh-CN" altLang="en-US" dirty="0" smtClean="0"/>
              <a:t>个月内，持到户口迁移证到</a:t>
            </a:r>
            <a:r>
              <a:rPr lang="zh-CN" altLang="en-US" dirty="0"/>
              <a:t>迁入地公安机关办理落户登记手续。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户口</a:t>
            </a:r>
            <a:r>
              <a:rPr lang="zh-CN" altLang="zh-CN" dirty="0" smtClean="0"/>
              <a:t>迁出所需</a:t>
            </a:r>
            <a:r>
              <a:rPr lang="zh-CN" altLang="en-US" dirty="0" smtClean="0"/>
              <a:t>材料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请按顺序和要求整理</a:t>
            </a:r>
            <a:endParaRPr lang="en-US" altLang="zh-CN" dirty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zh-CN" altLang="zh-CN" dirty="0"/>
              <a:t>户口迁出登记表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zh-CN" altLang="zh-CN" dirty="0"/>
              <a:t>身份证正反面</a:t>
            </a:r>
            <a:r>
              <a:rPr lang="zh-CN" altLang="zh-CN" dirty="0" smtClean="0"/>
              <a:t>复印件</a:t>
            </a:r>
            <a:r>
              <a:rPr lang="zh-CN" altLang="en-US" dirty="0" smtClean="0"/>
              <a:t>（身份证需在有效期内）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r>
              <a:rPr lang="zh-CN" altLang="zh-CN" dirty="0"/>
              <a:t>毕业证复印件 </a:t>
            </a:r>
            <a:endParaRPr lang="en-US" altLang="zh-CN" dirty="0" smtClean="0"/>
          </a:p>
          <a:p>
            <a:r>
              <a:rPr lang="zh-CN" altLang="en-US" dirty="0" smtClean="0"/>
              <a:t>如他人代办，需要增加以下内容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</a:t>
            </a:r>
            <a:r>
              <a:rPr lang="zh-CN" altLang="zh-CN" dirty="0"/>
              <a:t>委托他人办理的委托书（需要委托人</a:t>
            </a:r>
            <a:r>
              <a:rPr lang="zh-CN" altLang="zh-CN" dirty="0" smtClean="0"/>
              <a:t>签字</a:t>
            </a:r>
            <a:r>
              <a:rPr lang="zh-CN" altLang="en-US" dirty="0" smtClean="0"/>
              <a:t>并按大拇指</a:t>
            </a:r>
            <a:r>
              <a:rPr lang="zh-CN" altLang="zh-CN" dirty="0" smtClean="0"/>
              <a:t>手印）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</a:t>
            </a:r>
            <a:r>
              <a:rPr lang="zh-CN" altLang="zh-CN" dirty="0"/>
              <a:t>被委托人身份证</a:t>
            </a:r>
            <a:r>
              <a:rPr lang="zh-CN" altLang="zh-CN" dirty="0" smtClean="0"/>
              <a:t>复印件</a:t>
            </a:r>
            <a:r>
              <a:rPr lang="zh-CN" altLang="en-US" dirty="0"/>
              <a:t>（身份证需在有效期内）</a:t>
            </a:r>
            <a:endParaRPr lang="en-US" altLang="zh-CN" dirty="0"/>
          </a:p>
          <a:p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户口准迁证、迁移证的</a:t>
            </a:r>
            <a:r>
              <a:rPr lang="zh-CN" altLang="en-US" dirty="0" smtClean="0"/>
              <a:t>有效期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zh-CN" altLang="en-US" dirty="0" smtClean="0"/>
              <a:t>问：准迁证、迁移证有有效期吗？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zh-CN" altLang="en-US" dirty="0" smtClean="0"/>
              <a:t>答：有，一般</a:t>
            </a:r>
            <a:r>
              <a:rPr lang="zh-CN" altLang="en-US" dirty="0"/>
              <a:t>有效期为</a:t>
            </a:r>
            <a:r>
              <a:rPr lang="en-US" altLang="zh-CN" dirty="0"/>
              <a:t>30</a:t>
            </a:r>
            <a:r>
              <a:rPr lang="zh-CN" altLang="en-US" dirty="0" smtClean="0"/>
              <a:t>天。拿到准迁证的同学请尽快</a:t>
            </a:r>
            <a:r>
              <a:rPr lang="zh-CN" altLang="en-US" dirty="0"/>
              <a:t>到迁入地公安机关办理落户登记手续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zh-CN" altLang="en-US" dirty="0" smtClean="0"/>
              <a:t>问：为什么</a:t>
            </a:r>
            <a:r>
              <a:rPr lang="zh-CN" altLang="en-US" dirty="0"/>
              <a:t>不具体</a:t>
            </a:r>
            <a:r>
              <a:rPr lang="zh-CN" altLang="en-US" dirty="0" smtClean="0"/>
              <a:t>说明我落户的每个</a:t>
            </a:r>
            <a:r>
              <a:rPr lang="zh-CN" altLang="en-US" dirty="0"/>
              <a:t>环节需携带的材料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zh-CN" altLang="en-US" dirty="0" smtClean="0"/>
              <a:t>答</a:t>
            </a:r>
            <a:r>
              <a:rPr lang="zh-CN" altLang="en-US" dirty="0"/>
              <a:t>：</a:t>
            </a:r>
            <a:r>
              <a:rPr lang="zh-CN" altLang="en-US" dirty="0" smtClean="0"/>
              <a:t>各地</a:t>
            </a:r>
            <a:r>
              <a:rPr lang="zh-CN" altLang="en-US" dirty="0"/>
              <a:t>落户政策的不同会导致所需材料有所区别，具体以各县（市、区）公布的</a:t>
            </a:r>
            <a:r>
              <a:rPr lang="zh-CN" altLang="en-US" dirty="0" smtClean="0"/>
              <a:t>材料</a:t>
            </a:r>
            <a:r>
              <a:rPr lang="zh-CN" altLang="en-US" dirty="0"/>
              <a:t>清单为准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endParaRPr lang="en-US" altLang="zh-CN" dirty="0"/>
          </a:p>
          <a:p>
            <a:pPr>
              <a:lnSpc>
                <a:spcPct val="110000"/>
              </a:lnSpc>
            </a:pPr>
            <a:r>
              <a:rPr lang="zh-CN" altLang="en-US" dirty="0" smtClean="0"/>
              <a:t>问：户口</a:t>
            </a:r>
            <a:r>
              <a:rPr lang="zh-CN" altLang="en-US" dirty="0"/>
              <a:t>准迁证、迁移证过期了</a:t>
            </a:r>
            <a:r>
              <a:rPr lang="zh-CN" altLang="en-US" dirty="0" smtClean="0"/>
              <a:t>怎么办？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zh-CN" altLang="en-US" dirty="0" smtClean="0"/>
              <a:t>答：可联系户口所在的公安机关处理。</a:t>
            </a:r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ThhY2Q5Y2JkNzFjOGVkMDUzMjVjMGQ2YzlhODY3M2MifQ=="/>
</p:tagLst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1744</Words>
  <Application>WPS 演示</Application>
  <PresentationFormat>宽屏</PresentationFormat>
  <Paragraphs>100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Wingdings 3</vt:lpstr>
      <vt:lpstr>Arial</vt:lpstr>
      <vt:lpstr>方正姚体</vt:lpstr>
      <vt:lpstr>Trebuchet MS</vt:lpstr>
      <vt:lpstr>华文新魏</vt:lpstr>
      <vt:lpstr>微软雅黑</vt:lpstr>
      <vt:lpstr>Arial Unicode MS</vt:lpstr>
      <vt:lpstr>等线</vt:lpstr>
      <vt:lpstr>Calibri</vt:lpstr>
      <vt:lpstr>平面</vt:lpstr>
      <vt:lpstr>户籍管理咨询解答（迁出篇）</vt:lpstr>
      <vt:lpstr>目录</vt:lpstr>
      <vt:lpstr>什么是“户口”“户籍”？</vt:lpstr>
      <vt:lpstr>关于户籍的常见概念</vt:lpstr>
      <vt:lpstr>学校集体户口迁出时间</vt:lpstr>
      <vt:lpstr>学校集体户口迁出时间</vt:lpstr>
      <vt:lpstr>学校集体户口迁出流程</vt:lpstr>
      <vt:lpstr>学校集体户口迁出手续材料 </vt:lpstr>
      <vt:lpstr>户口准迁证、迁移证的有效期</vt:lpstr>
      <vt:lpstr>落户方式有哪些？</vt:lpstr>
      <vt:lpstr>落户相关政策解读 国务院关于进一步推户籍制度改革的意见  国发〔2014〕25号 本意见自2023年5月8日起施行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户籍管理快问快答</dc:title>
  <dc:creator>DELL</dc:creator>
  <cp:lastModifiedBy>いち</cp:lastModifiedBy>
  <cp:revision>25</cp:revision>
  <dcterms:created xsi:type="dcterms:W3CDTF">2023-05-08T03:08:00Z</dcterms:created>
  <dcterms:modified xsi:type="dcterms:W3CDTF">2024-05-14T05:46:37Z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84C670BF152540CC88B00D5359415874_13</vt:lpwstr>
  </property>
  <property fmtid="{D5CDD505-2E9C-101B-9397-08002B2CF9AE}" pid="3" name="KSOProductBuildVer">
    <vt:lpwstr>2052-12.1.0.16910</vt:lpwstr>
  </property>
</Properties>
</file>